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496944" cy="2520280"/>
          </a:xfrm>
        </p:spPr>
        <p:txBody>
          <a:bodyPr>
            <a:noAutofit/>
          </a:bodyPr>
          <a:lstStyle/>
          <a:p>
            <a:pPr algn="ctr"/>
            <a:r>
              <a:rPr lang="kk-KZ" sz="5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Айранның адам ағзасына пайдасы</a:t>
            </a:r>
            <a:endParaRPr lang="ru-RU" sz="5400" b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497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280920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kk-KZ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 қоржыны» кері байланыс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83160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608512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7.Т/А3.Тыңдалған мәтіннің</a:t>
            </a:r>
          </a:p>
          <a:p>
            <a:pPr algn="just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Мазмұнын түсіну, ұсынылған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</a:p>
          <a:p>
            <a:pPr algn="just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фактімен көзқарасты ажырата білу.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7.Ж5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Оқылым және тыңдалым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материалдары</a:t>
            </a:r>
          </a:p>
          <a:p>
            <a:pPr algn="just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тірек сөздер мен сөз тіркестерін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қолдана</a:t>
            </a:r>
          </a:p>
          <a:p>
            <a:pPr algn="just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жинақы мәтін жазу. 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42526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 критерийі: 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Мәтінді тыңдайды, әрі оқиды.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мәтіннің мазмұнын түсіне біледі.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Ұсынылған ақпарат бойынша факті мен көзқарасты ажырата алады.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Оқылым және тыңдалым материалдары бойынша тірек сөздер мен сөз тіркестерін қолдана отырып, жинақы мәтін жаза алады.   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Өмірмен байланыстыра алады.</a:t>
            </a:r>
            <a:endParaRPr lang="kk-KZ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77414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424936" cy="55446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kk-KZ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Қызығушылықты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ояту.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“Мен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саған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сенемін”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68112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42493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3200" b="1" dirty="0" smtClean="0"/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Сүт өнімдері. Кластер </a:t>
            </a:r>
            <a:r>
              <a:rPr lang="kk-K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құру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3577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4608512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kk-KZ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«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Ішкі  және сыртқы шеңбер»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 жұмыс: мәтінді әрбір оқушы жеке оқып</a:t>
            </a: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шығады.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 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жұмыс: «Ішкі – сыртқы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шеңбер»</a:t>
            </a:r>
          </a:p>
          <a:p>
            <a:pPr algn="just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 оқушылар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– біріне әңгімелейді.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99475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064896" cy="5688632"/>
          </a:xfrm>
        </p:spPr>
        <p:txBody>
          <a:bodyPr>
            <a:noAutofit/>
          </a:bodyPr>
          <a:lstStyle/>
          <a:p>
            <a:pPr>
              <a:buNone/>
            </a:pP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1.Аудиторияда өзін – өзі ұстай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білуі.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2.Жұмыстың әсемдігі,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безендірілуі.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3.Жұмысты белсенді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қорғауы.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0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632848" cy="45365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kk-KZ" sz="36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 тіл нормалары.Одағай</a:t>
            </a:r>
          </a:p>
          <a:p>
            <a:pPr marL="0" indent="0"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жұмыс: Оқушылар ережені оқып шығады да, араларынан спикер таңдап алып, ережені топқа айтады</a:t>
            </a:r>
            <a:r>
              <a:rPr lang="kk-KZ" sz="3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36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475456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032448"/>
          </a:xfrm>
        </p:spPr>
        <p:txBody>
          <a:bodyPr>
            <a:noAutofit/>
          </a:bodyPr>
          <a:lstStyle/>
          <a:p>
            <a:pPr>
              <a:buNone/>
            </a:pPr>
            <a:endParaRPr lang="kk-KZ" sz="40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Тікелей радиоэфир» әдісі</a:t>
            </a: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Сұрақтар арқылы </a:t>
            </a: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 алған</a:t>
            </a:r>
          </a:p>
          <a:p>
            <a:pPr algn="ctr">
              <a:buNone/>
            </a:pP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білімдерін </a:t>
            </a:r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тексеру.</a:t>
            </a: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093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b79a387ca719331f3ff9f62ac837e580cc0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150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Айранның адам ағзасына пайдасы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Мектептің тұтас педагогикалық  үдерісін диагностикалау</dc:title>
  <dc:creator>Елдос</dc:creator>
  <cp:lastModifiedBy>1</cp:lastModifiedBy>
  <cp:revision>25</cp:revision>
  <dcterms:created xsi:type="dcterms:W3CDTF">2018-02-14T15:38:27Z</dcterms:created>
  <dcterms:modified xsi:type="dcterms:W3CDTF">2018-02-28T06:00:31Z</dcterms:modified>
</cp:coreProperties>
</file>