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0" r:id="rId4"/>
    <p:sldId id="277" r:id="rId5"/>
    <p:sldId id="257" r:id="rId6"/>
    <p:sldId id="258" r:id="rId7"/>
    <p:sldId id="259" r:id="rId8"/>
    <p:sldId id="260" r:id="rId9"/>
    <p:sldId id="273" r:id="rId10"/>
    <p:sldId id="274" r:id="rId11"/>
    <p:sldId id="261" r:id="rId12"/>
    <p:sldId id="262" r:id="rId13"/>
    <p:sldId id="263" r:id="rId14"/>
    <p:sldId id="271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3B5BE8-946E-4F5F-909A-8B837AA86D13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D57735-26A8-4379-BE5F-04F6E991C9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72208"/>
          </a:xfrm>
        </p:spPr>
        <p:txBody>
          <a:bodyPr>
            <a:noAutofit/>
          </a:bodyPr>
          <a:lstStyle/>
          <a:p>
            <a:r>
              <a:rPr lang="ru-RU" sz="1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Зерде</a:t>
            </a:r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344816" cy="1752600"/>
          </a:xfrm>
        </p:spPr>
        <p:txBody>
          <a:bodyPr>
            <a:noAutofit/>
          </a:bodyPr>
          <a:lstStyle/>
          <a:p>
            <a:r>
              <a:rPr lang="kk-KZ" sz="3600" dirty="0" smtClean="0"/>
              <a:t>3 «А» сынып</a:t>
            </a:r>
          </a:p>
          <a:p>
            <a:r>
              <a:rPr lang="kk-KZ" sz="3600" dirty="0" smtClean="0"/>
              <a:t>Бастауыш сынып мұғалімі: Ажибаева Марал Капаровна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67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kk-KZ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Мына суретте не жетіспейді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?»</a:t>
            </a:r>
            <a:endParaRPr lang="ru-RU" sz="36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26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408333" cy="345069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kk-KZ" sz="3600" b="1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«Кім жылдам» ойыны.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Қызғалдақ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» - І топ, 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Жауқазын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» - ІІ топ. </a:t>
            </a:r>
            <a:endParaRPr lang="ru-RU" sz="3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ІV - айналым: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2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І - топқа: 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1. Сұйық тамақ ішетін ыдыс  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Сызық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түрі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3. 4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ондықтан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құралған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сан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Сүттен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жасалған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тамақ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5. Бас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киім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Балық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аулайтын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құрал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V - айналым: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ІІ -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топқа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: 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1. Су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көлігі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Баста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орналасқан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дене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мүшесі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Ұлт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Су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алатын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терең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қазылған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жер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 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Көкөніс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атауы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Пышақ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қайрауға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арналған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құрал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0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Қазақ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алфавитінде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неше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әріп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бар? 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Біздің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мемлекетіміздің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туының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түсі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?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Жуан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дауыстыларды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ата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?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4. 1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аптада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неше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бар?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Зат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есімнің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сұрақтары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6. «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Күнделік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»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сөзінде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неше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буын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бар? 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7.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Табиғат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нешеге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бөлінеді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? 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8. Аналар мерекесі қашан тойланады?  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9. Жыл мезгілдерін ата 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10. 1 сағатта неше минут бар? 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kk-KZ" dirty="0" smtClean="0"/>
              <a:t>Көрермендермен жұмыс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20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«Зерде» тобына:</a:t>
            </a:r>
            <a:b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«Әлима апай сыныпқа кіргенде, оқушылар орындарынан дүр етіп тұрып, ізет көрсетті. Апай журналды ашып, оқушыларды түгендей бастады. – Сыныпта кім жоқ? - Бейсенбаев Әмір жоқ. Ол ауырып жатыр.....»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VІ - айналым: 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«Анықтама бюросы»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«Алтынгүл адасқан бала – Жомартты үйіне ертіп әкелді. Анасы базарда адасып қалған баласын қайдан іздеймін деп, қиналып отыр екен.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Жомартты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қуана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қарсы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алып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бауырына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басты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......»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53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552349" cy="3450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Кедей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бұл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балтаны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үйге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әкелген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күннен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бастап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құлшына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еңбек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етеді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 Алтын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балта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сиқырлы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балта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екен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кедей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отынды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да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өндіре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жарады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Сөйтіп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ісі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оңға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басады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........»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«</a:t>
            </a:r>
            <a:r>
              <a:rPr lang="ru-RU" sz="5400" dirty="0" err="1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Зейін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» </a:t>
            </a:r>
            <a:r>
              <a:rPr lang="ru-RU" sz="5400" dirty="0" err="1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тобына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>:</a:t>
            </a:r>
            <a:br>
              <a:rPr lang="ru-RU" sz="5400" dirty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241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«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Босанған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ит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қашып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үлгере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алмай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қалған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бір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баланың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шалбарынан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тартып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өткенде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бала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бажылдап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қою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қара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шаңға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бұрқ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ете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түсті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......»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82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</p:spPr>
        <p:txBody>
          <a:bodyPr/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Calibri"/>
              </a:rPr>
              <a:t>Мақсаты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Calibri"/>
              </a:rPr>
              <a:t>:   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Оқушылардың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білімдерін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сайысқа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түсіріп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білімді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жан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-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жақты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болуға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өзіне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деген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сенімділік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қасиеттерін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қалыптастыруға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бейімдеу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логикалық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ойлауларын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қалыптастыру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дарынды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озық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Calibri"/>
              </a:rPr>
              <a:t>болуға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тәрбиелеу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5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" y="0"/>
            <a:ext cx="9137817" cy="6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5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16832"/>
            <a:ext cx="7408333" cy="3450696"/>
          </a:xfrm>
        </p:spPr>
        <p:txBody>
          <a:bodyPr>
            <a:normAutofit/>
          </a:bodyPr>
          <a:lstStyle/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І - айналым:</a:t>
            </a:r>
            <a:r>
              <a:rPr lang="kk-KZ" sz="1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«Білгенге маржан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ІІ - айналым:</a:t>
            </a:r>
            <a:r>
              <a:rPr lang="kk-KZ" sz="1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«Математик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ІІІ - айналым: Құрастырма сурет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</a:p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ІV - айналым:»Кім жылдам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V - айналым: «Тапқыр болсаң, тауып көр</a:t>
            </a:r>
            <a:r>
              <a:rPr lang="kk-KZ" sz="1400" b="1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r>
              <a:rPr lang="kk-KZ" sz="1400" b="1" dirty="0">
                <a:solidFill>
                  <a:srgbClr val="000000"/>
                </a:solidFill>
                <a:latin typeface="Times New Roman"/>
                <a:ea typeface="Calibri"/>
              </a:rPr>
              <a:t>VІ - айналым: «Анықтама бюросы»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Кезеңдермен танысу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8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 - </a:t>
            </a:r>
            <a:r>
              <a:rPr lang="ru-RU" sz="3100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топқа</a:t>
            </a: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: </a:t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Өлең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жазатын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адам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ақын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Сиырдың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төлі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бұзау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Ас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атасы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не?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нан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Аптаның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екінші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күні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сейсенбі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Оқушының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сабақ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кестесі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үй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жұмысы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және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білімін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бағалайтын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оқу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құралы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күнделік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6.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Қазақтың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ұлы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ақыны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(Абай) 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7.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Барлық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қабырғалары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тең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тіктөртбұрышты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қалай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атаймыз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1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шаршы</a:t>
            </a:r>
            <a: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</a:t>
            </a:r>
            <a:br>
              <a:rPr lang="ru-RU" sz="31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І -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айналым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Білгенге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маржан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sz="25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0405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ІІ - </a:t>
            </a:r>
            <a:r>
              <a:rPr lang="ru-RU" sz="3200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топқа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: </a:t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1.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Қойдың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төлі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қозы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Ән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айтатын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адам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әнші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3. 5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ондықтан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құралған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сан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елу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4.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Аптаның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үшінші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күні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сәрсенбі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5.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Дүниедегі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ең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қадірлі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адам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ана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6.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Үш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қабырғасы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үш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төбесі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үш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бұрышы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бар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геометриялық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фигура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үшбұ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рыш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 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7.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Қазақтың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ұлттық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аспабы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домбыра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</a:t>
            </a:r>
            <a:b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3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032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І - топқа:</a:t>
            </a:r>
            <a:r>
              <a:rPr lang="kk-KZ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1.</a:t>
            </a:r>
            <a:r>
              <a:rPr lang="kk-KZ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Бірінші қосылғыш – 43, екінші қосылғыш – 35.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Қосынды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нешеге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тең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болады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?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97 мен 23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сандарының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айырмасы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?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3.</a:t>
            </a:r>
            <a:r>
              <a:rPr lang="kk-KZ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Бақта 19 алма ағашы бар, ал алмұрт ағашының одан 28- і артық.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Бақта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барлығы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ағаш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бар? 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1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ғасырда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жыл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бар?</a:t>
            </a:r>
            <a:r>
              <a:rPr lang="kk-KZ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5.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49 -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ға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26 -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қос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ІІ - </a:t>
            </a:r>
            <a:r>
              <a:rPr lang="ru-RU" sz="4800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айналым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Математика»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14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ІІ - топқа: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1. Бірінші қосылғыш – 28, екінші қосылғыш – 41.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Қосынды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нешеге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болады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?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Азайғыш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– 49,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азайтқыш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30.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Айырманың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мәні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нешеге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тең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?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3. Бақтан 70 кг алма жиналды. Алманың бір бөлігі жәшіктерге салынғанда, тағы 18 кг алма қалды.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Жәшіктерге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кг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алма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салынды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?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4. 1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тәулікте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неше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сағат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бар?</a:t>
            </a:r>
            <a:r>
              <a:rPr lang="kk-KZ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5. 50 -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ден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26 -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азайт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Autofit/>
          </a:bodyPr>
          <a:lstStyle/>
          <a:p>
            <a:r>
              <a:rPr lang="kk-KZ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Бұл </a:t>
            </a:r>
            <a:r>
              <a:rPr lang="kk-KZ" sz="3600" dirty="0">
                <a:solidFill>
                  <a:srgbClr val="000000"/>
                </a:solidFill>
                <a:latin typeface="Times New Roman"/>
                <a:ea typeface="Calibri"/>
              </a:rPr>
              <a:t>айналымда топтарға суреттің бір бөлігі көрсетіледі. Топтар сол суретте жасырылған затты табуы керек. Қай топ бірінші тапса, сол топқа 5 ұпай беріледі, жеңілген топқа 2 ұпай ғана беріледі.</a:t>
            </a:r>
            <a:br>
              <a:rPr lang="kk-KZ" sz="36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0000"/>
                </a:solidFill>
                <a:latin typeface="Times New Roman"/>
                <a:ea typeface="Calibri"/>
              </a:rPr>
              <a:t>ІІІ - </a:t>
            </a:r>
            <a:r>
              <a:rPr lang="kk-KZ" b="1" dirty="0" smtClean="0">
                <a:solidFill>
                  <a:srgbClr val="000000"/>
                </a:solidFill>
                <a:latin typeface="Times New Roman"/>
                <a:ea typeface="Calibri"/>
              </a:rPr>
              <a:t>айналым </a:t>
            </a:r>
            <a:br>
              <a:rPr lang="kk-KZ" b="1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kk-KZ" b="1" dirty="0" smtClean="0">
                <a:solidFill>
                  <a:srgbClr val="000000"/>
                </a:solidFill>
                <a:latin typeface="Times New Roman"/>
                <a:ea typeface="Calibri"/>
              </a:rPr>
              <a:t>Құрастырма </a:t>
            </a:r>
            <a:r>
              <a:rPr lang="kk-KZ" b="1" dirty="0">
                <a:solidFill>
                  <a:srgbClr val="000000"/>
                </a:solidFill>
                <a:latin typeface="Times New Roman"/>
                <a:ea typeface="Calibri"/>
              </a:rPr>
              <a:t>сурет.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89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443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Зерде </vt:lpstr>
      <vt:lpstr>Презентация PowerPoint</vt:lpstr>
      <vt:lpstr>Презентация PowerPoint</vt:lpstr>
      <vt:lpstr>Кезеңдермен танысу</vt:lpstr>
      <vt:lpstr>І - айналым «Білгенге маржан». </vt:lpstr>
      <vt:lpstr>Презентация PowerPoint</vt:lpstr>
      <vt:lpstr>  ІІ - айналым «Математика» </vt:lpstr>
      <vt:lpstr>Презентация PowerPoint</vt:lpstr>
      <vt:lpstr>ІІІ - айналым  Құрастырма сурет.</vt:lpstr>
      <vt:lpstr>«Мына суретте не жетіспейді?»</vt:lpstr>
      <vt:lpstr>ІV - айналым: </vt:lpstr>
      <vt:lpstr>V - айналым: </vt:lpstr>
      <vt:lpstr>Презентация PowerPoint</vt:lpstr>
      <vt:lpstr>Презентация PowerPoint</vt:lpstr>
      <vt:lpstr>Көрермендермен жұмыс</vt:lpstr>
      <vt:lpstr>VІ - айналым: «Анықтама бюросы»</vt:lpstr>
      <vt:lpstr>Презентация PowerPoint</vt:lpstr>
      <vt:lpstr>  «Зейін» тобына: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Зерде</dc:title>
  <dc:creator>Admin_ast</dc:creator>
  <cp:lastModifiedBy>Admin_ast</cp:lastModifiedBy>
  <cp:revision>14</cp:revision>
  <dcterms:created xsi:type="dcterms:W3CDTF">2018-03-13T02:27:05Z</dcterms:created>
  <dcterms:modified xsi:type="dcterms:W3CDTF">2018-03-16T18:54:59Z</dcterms:modified>
</cp:coreProperties>
</file>