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sldIdLst>
    <p:sldId id="267" r:id="rId2"/>
    <p:sldId id="256" r:id="rId3"/>
    <p:sldId id="257" r:id="rId4"/>
    <p:sldId id="260" r:id="rId5"/>
    <p:sldId id="275" r:id="rId6"/>
    <p:sldId id="276" r:id="rId7"/>
    <p:sldId id="281" r:id="rId8"/>
    <p:sldId id="277" r:id="rId9"/>
    <p:sldId id="278" r:id="rId10"/>
    <p:sldId id="279" r:id="rId11"/>
    <p:sldId id="280" r:id="rId12"/>
    <p:sldId id="282" r:id="rId13"/>
    <p:sldId id="283" r:id="rId14"/>
    <p:sldId id="269" r:id="rId15"/>
    <p:sldId id="274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0" autoAdjust="0"/>
    <p:restoredTop sz="94660"/>
  </p:normalViewPr>
  <p:slideViewPr>
    <p:cSldViewPr>
      <p:cViewPr varScale="1">
        <p:scale>
          <a:sx n="67" d="100"/>
          <a:sy n="67" d="100"/>
        </p:scale>
        <p:origin x="15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11B4D-672F-431A-9E7C-C9127E350CB0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3797C-D534-4E41-A7E4-422BE665B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18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D10E-2205-4DAD-B4C8-D5C632B730AE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2239-B469-46D8-B0CA-6398010ECEA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D10E-2205-4DAD-B4C8-D5C632B730AE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2239-B469-46D8-B0CA-6398010ECE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D10E-2205-4DAD-B4C8-D5C632B730AE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2239-B469-46D8-B0CA-6398010ECE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D10E-2205-4DAD-B4C8-D5C632B730AE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2239-B469-46D8-B0CA-6398010ECE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D10E-2205-4DAD-B4C8-D5C632B730AE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2239-B469-46D8-B0CA-6398010ECEA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D10E-2205-4DAD-B4C8-D5C632B730AE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2239-B469-46D8-B0CA-6398010ECE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D10E-2205-4DAD-B4C8-D5C632B730AE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2239-B469-46D8-B0CA-6398010ECEA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D10E-2205-4DAD-B4C8-D5C632B730AE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2239-B469-46D8-B0CA-6398010ECE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D10E-2205-4DAD-B4C8-D5C632B730AE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2239-B469-46D8-B0CA-6398010ECE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D10E-2205-4DAD-B4C8-D5C632B730AE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2239-B469-46D8-B0CA-6398010ECEA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D10E-2205-4DAD-B4C8-D5C632B730AE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2239-B469-46D8-B0CA-6398010ECE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C45D10E-2205-4DAD-B4C8-D5C632B730AE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BE12239-B469-46D8-B0CA-6398010ECE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utube.ru/video/38521d90475917a77f863e28f194d342/?pl_id=250762&amp;pl_type=user" TargetMode="External"/><Relationship Id="rId2" Type="http://schemas.openxmlformats.org/officeDocument/2006/relationships/hyperlink" Target="https://www.sketchup.com/ru/lear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44067" y="5373216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ru-RU" sz="3200" cap="none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Мына</a:t>
            </a:r>
            <a:r>
              <a:rPr lang="ru-RU" sz="3200" cap="none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cap="none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суреттерді</a:t>
            </a:r>
            <a:r>
              <a:rPr lang="ru-RU" sz="3200" cap="none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cap="none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байланыстыратын</a:t>
            </a:r>
            <a:r>
              <a:rPr lang="ru-RU" sz="3200" cap="none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cap="none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ұғым</a:t>
            </a:r>
            <a:endParaRPr lang="ru-RU" sz="3200" cap="none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AutoShape 2" descr="Картинки по запросу трехмерное модел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Картинки по запросу трехмерное модел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060848"/>
            <a:ext cx="470452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32656"/>
            <a:ext cx="3907572" cy="262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395536" y="4437112"/>
            <a:ext cx="8496944" cy="11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Үш</a:t>
            </a:r>
            <a:r>
              <a:rPr lang="ru-RU" sz="4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8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өлшемді</a:t>
            </a:r>
            <a:r>
              <a:rPr lang="ru-RU" sz="4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8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модельдер</a:t>
            </a:r>
            <a:endParaRPr lang="ru-RU" sz="48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75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57526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3D- модель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құруды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үйрену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үшін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3D-модельдеу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бағдарламасы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ScetchUp</a:t>
            </a:r>
            <a:r>
              <a:rPr lang="kk-KZ" sz="2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-пен</a:t>
            </a:r>
            <a:r>
              <a:rPr lang="en-US" sz="2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танысамыз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kk-KZ" sz="24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074" name="Picture 2" descr="Картинки по запросу стартовое окно sketch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905" y="2564904"/>
            <a:ext cx="4684795" cy="4023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8166" y="2276872"/>
            <a:ext cx="39897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Бағдарламаны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іске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қосу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үшін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Пуск- Программы-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ScetchUp</a:t>
            </a:r>
            <a:r>
              <a:rPr lang="ru-RU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тізбегін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орындаймыз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endParaRPr lang="ru-RU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953" y="5437216"/>
            <a:ext cx="2900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2400" dirty="0">
                <a:solidFill>
                  <a:srgbClr val="29293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</a:t>
            </a:r>
            <a:r>
              <a:rPr lang="kk-KZ" sz="2400" dirty="0" smtClean="0">
                <a:solidFill>
                  <a:srgbClr val="29293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ерезесі ашылады</a:t>
            </a:r>
            <a:endParaRPr lang="ru-RU" sz="2400" dirty="0">
              <a:solidFill>
                <a:srgbClr val="29293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 rot="20455093">
            <a:off x="3203848" y="5301208"/>
            <a:ext cx="949439" cy="321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33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Картинки по запросу окно редактора sketchup с комментариям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3" r="4004" b="8186"/>
          <a:stretch/>
        </p:blipFill>
        <p:spPr bwMode="auto">
          <a:xfrm>
            <a:off x="1030515" y="1412777"/>
            <a:ext cx="7082971" cy="4871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 txBox="1">
            <a:spLocks/>
          </p:cNvSpPr>
          <p:nvPr/>
        </p:nvSpPr>
        <p:spPr>
          <a:xfrm>
            <a:off x="442459" y="548680"/>
            <a:ext cx="8229600" cy="9906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ScetchUp</a:t>
            </a:r>
            <a:r>
              <a:rPr lang="kk-K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-тің негізгі терезесі   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2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Картинки по запросу панель sketchup с комментария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8920"/>
            <a:ext cx="8496944" cy="1264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 txBox="1">
            <a:spLocks/>
          </p:cNvSpPr>
          <p:nvPr/>
        </p:nvSpPr>
        <p:spPr>
          <a:xfrm>
            <a:off x="442459" y="908720"/>
            <a:ext cx="8229600" cy="9906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Құрал-саймандар панелі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49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442459" y="548680"/>
            <a:ext cx="8229600" cy="72008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Практикалық</a:t>
            </a:r>
            <a:r>
              <a:rPr lang="ru-R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жұмыс</a:t>
            </a: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442459" y="1772816"/>
            <a:ext cx="8229600" cy="3672408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Бағдарламаның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терезесінің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құрылымымен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теориялық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материалдар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бойынша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танысу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оқулық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интернет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ресурстары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marL="742950" indent="-742950">
              <a:buFontTx/>
              <a:buAutoNum type="arabicPeriod"/>
            </a:pPr>
            <a:r>
              <a:rPr lang="en-US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ScetchUp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қосымшасын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іске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қосу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742950" indent="-742950">
              <a:buFontTx/>
              <a:buAutoNum type="arabicPeriod"/>
            </a:pP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Құрал-саймандармен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танысу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үшін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қарапайым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іс-қимылдарды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орындаймыз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қозғалту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сурет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салу,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құру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</a:p>
          <a:p>
            <a:pPr marL="742950" indent="-742950">
              <a:buFontTx/>
              <a:buAutoNum type="arabicPeriod"/>
            </a:pP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Қарапайым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модельдерді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құрып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жаттығамыз</a:t>
            </a:r>
            <a:r>
              <a:rPr lang="ru-RU" sz="29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(куб, пирамида).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indent="-742950">
              <a:buAutoNum type="arabicPeriod"/>
            </a:pP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43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91264" cy="179452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ru-RU" sz="32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Үш</a:t>
            </a:r>
            <a:r>
              <a:rPr lang="ru-RU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өлшемді</a:t>
            </a:r>
            <a:r>
              <a:rPr lang="ru-RU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модельдеу</a:t>
            </a:r>
            <a:r>
              <a:rPr lang="ru-RU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 </a:t>
            </a:r>
            <a:r>
              <a:rPr lang="ru-RU" sz="32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тақырыбына</a:t>
            </a:r>
            <a:r>
              <a:rPr lang="ru-RU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байланысты</a:t>
            </a:r>
            <a:r>
              <a:rPr lang="ru-RU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кестені</a:t>
            </a:r>
            <a:r>
              <a:rPr lang="ru-RU" sz="32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толтырамыз</a:t>
            </a:r>
            <a:endParaRPr lang="ru-RU" sz="32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915899"/>
              </p:ext>
            </p:extLst>
          </p:nvPr>
        </p:nvGraphicFramePr>
        <p:xfrm>
          <a:off x="251520" y="2780928"/>
          <a:ext cx="8640960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0"/>
                <a:gridCol w="2952328"/>
                <a:gridCol w="28083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Білемін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Білгім</a:t>
                      </a:r>
                      <a:r>
                        <a:rPr lang="ru-RU" sz="24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келеді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Білдім</a:t>
                      </a:r>
                      <a:endParaRPr lang="ru-RU" sz="24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44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Үй</a:t>
            </a:r>
            <a:r>
              <a:rPr lang="ru-RU" dirty="0" smtClean="0"/>
              <a:t> </a:t>
            </a:r>
            <a:r>
              <a:rPr lang="ru-RU" dirty="0" err="1" smtClean="0"/>
              <a:t>тапсырмасы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Оқулықтан</a:t>
            </a:r>
            <a:r>
              <a:rPr lang="ru-RU" dirty="0" smtClean="0"/>
              <a:t> </a:t>
            </a:r>
            <a:r>
              <a:rPr lang="ru-RU" dirty="0" err="1" smtClean="0"/>
              <a:t>параграфты</a:t>
            </a:r>
            <a:r>
              <a:rPr lang="ru-RU" dirty="0" smtClean="0"/>
              <a:t> </a:t>
            </a:r>
            <a:r>
              <a:rPr lang="ru-RU" dirty="0" err="1" smtClean="0"/>
              <a:t>зерттеп,тапсырмаларды</a:t>
            </a:r>
            <a:r>
              <a:rPr lang="ru-RU" dirty="0" smtClean="0"/>
              <a:t> </a:t>
            </a:r>
            <a:r>
              <a:rPr lang="ru-RU" dirty="0" err="1" smtClean="0"/>
              <a:t>орындау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41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ресурстар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www.sketchup.com/ru/learn</a:t>
            </a:r>
            <a:endParaRPr lang="ru-RU" dirty="0" smtClean="0"/>
          </a:p>
          <a:p>
            <a:r>
              <a:rPr lang="en-US" dirty="0">
                <a:hlinkClick r:id="rId3"/>
              </a:rPr>
              <a:t>https://rutube.ru/video/38521d90475917a77f863e28f194d342/?</a:t>
            </a:r>
            <a:r>
              <a:rPr lang="en-US" dirty="0" smtClean="0">
                <a:hlinkClick r:id="rId3"/>
              </a:rPr>
              <a:t>pl_id=250762&amp;pl_type=user</a:t>
            </a:r>
            <a:endParaRPr lang="ru-RU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35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9473" y="4268507"/>
            <a:ext cx="8496944" cy="11087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Үш</a:t>
            </a:r>
            <a:r>
              <a:rPr lang="ru-RU" sz="4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өлшемді</a:t>
            </a:r>
            <a:r>
              <a:rPr lang="ru-RU" sz="4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модельдеу</a:t>
            </a:r>
            <a:endParaRPr lang="ru-RU" sz="48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54720" y="908720"/>
            <a:ext cx="8496944" cy="129614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800" cap="none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Информатика</a:t>
            </a:r>
          </a:p>
          <a:p>
            <a:pPr algn="ctr"/>
            <a:endParaRPr lang="ru-RU" sz="12800" cap="none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2800" cap="none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 </a:t>
            </a:r>
            <a:r>
              <a:rPr lang="kk-KZ" sz="12800" cap="none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сынып</a:t>
            </a:r>
          </a:p>
          <a:p>
            <a:pPr algn="ctr"/>
            <a:r>
              <a:rPr lang="ru-RU" sz="4800" cap="none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4800" cap="none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48657" y="3297379"/>
            <a:ext cx="8496944" cy="11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cap="none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Сабақтың</a:t>
            </a:r>
            <a:r>
              <a:rPr lang="ru-RU" sz="4000" cap="none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000" cap="none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тақырыбы</a:t>
            </a:r>
            <a:r>
              <a:rPr lang="ru-RU" sz="4000" cap="none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-US" sz="4000" cap="none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4000" cap="none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0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90600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Оқыту</a:t>
            </a:r>
            <a:r>
              <a:rPr lang="ru-RU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мақсаттары</a:t>
            </a:r>
            <a:r>
              <a:rPr lang="ru-RU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ru-RU" sz="3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424936" cy="129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7.3.1.1 </a:t>
            </a:r>
            <a:r>
              <a:rPr lang="ru-RU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объектілер</a:t>
            </a:r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мен </a:t>
            </a:r>
            <a:r>
              <a:rPr lang="ru-RU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оқиғалардың</a:t>
            </a:r>
            <a:r>
              <a:rPr lang="ru-RU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модельдерін</a:t>
            </a:r>
            <a:r>
              <a:rPr lang="ru-RU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3D  </a:t>
            </a:r>
            <a:r>
              <a:rPr lang="ru-RU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редакторда</a:t>
            </a:r>
            <a:r>
              <a:rPr lang="ru-RU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2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құру</a:t>
            </a:r>
            <a:endParaRPr lang="ru-RU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270892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Сабақ</a:t>
            </a:r>
            <a:r>
              <a:rPr lang="ru-RU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мақсаттары</a:t>
            </a:r>
            <a:r>
              <a:rPr lang="ru-RU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ru-RU" sz="3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385192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lvl="0" indent="-571500">
              <a:buFont typeface="Arial" pitchFamily="34" charset="0"/>
              <a:buChar char="•"/>
            </a:pPr>
            <a:r>
              <a:rPr lang="ru-RU" sz="3600" dirty="0" err="1" smtClean="0"/>
              <a:t>Үш</a:t>
            </a:r>
            <a:r>
              <a:rPr lang="ru-RU" sz="3600" dirty="0" smtClean="0"/>
              <a:t> </a:t>
            </a:r>
            <a:r>
              <a:rPr lang="ru-RU" sz="3600" dirty="0" err="1" smtClean="0"/>
              <a:t>өлшемді</a:t>
            </a:r>
            <a:r>
              <a:rPr lang="ru-RU" sz="3600" dirty="0" smtClean="0"/>
              <a:t> модель </a:t>
            </a:r>
            <a:r>
              <a:rPr lang="ru-RU" sz="3600" dirty="0" err="1" smtClean="0"/>
              <a:t>ұғымын</a:t>
            </a:r>
            <a:r>
              <a:rPr lang="ru-RU" sz="3600" dirty="0" smtClean="0"/>
              <a:t> </a:t>
            </a:r>
            <a:r>
              <a:rPr lang="ru-RU" sz="3600" dirty="0" err="1" smtClean="0"/>
              <a:t>білу</a:t>
            </a:r>
            <a:r>
              <a:rPr lang="ru-RU" sz="3600" dirty="0" smtClean="0"/>
              <a:t>;</a:t>
            </a:r>
            <a:endParaRPr lang="ru-RU" sz="3600" dirty="0"/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 smtClean="0"/>
              <a:t>3D  </a:t>
            </a:r>
            <a:r>
              <a:rPr lang="ru-RU" sz="3600" dirty="0" err="1" smtClean="0"/>
              <a:t>редакторында</a:t>
            </a:r>
            <a:r>
              <a:rPr lang="ru-RU" sz="3600" dirty="0" smtClean="0"/>
              <a:t> </a:t>
            </a:r>
            <a:r>
              <a:rPr lang="ru-RU" sz="3600" dirty="0" err="1" smtClean="0"/>
              <a:t>жұмыс</a:t>
            </a:r>
            <a:r>
              <a:rPr lang="ru-RU" sz="3600" dirty="0" smtClean="0"/>
              <a:t> </a:t>
            </a:r>
            <a:r>
              <a:rPr lang="ru-RU" sz="3600" dirty="0" err="1" smtClean="0"/>
              <a:t>жасай</a:t>
            </a:r>
            <a:r>
              <a:rPr lang="ru-RU" sz="3600" dirty="0" smtClean="0"/>
              <a:t> </a:t>
            </a:r>
            <a:r>
              <a:rPr lang="ru-RU" sz="3600" dirty="0" err="1" smtClean="0"/>
              <a:t>білу</a:t>
            </a:r>
            <a:r>
              <a:rPr lang="ru-RU" sz="3600" dirty="0" smtClean="0"/>
              <a:t>; </a:t>
            </a:r>
            <a:endParaRPr lang="ru-RU" sz="3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85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990600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Бағалау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критерийлері</a:t>
            </a:r>
            <a:r>
              <a:rPr lang="ru-RU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76053"/>
            <a:ext cx="8640959" cy="233712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Модель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және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модельдеудің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негізгі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түсініктерін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біледі</a:t>
            </a:r>
            <a:endParaRPr lang="ru-RU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2D </a:t>
            </a:r>
            <a:r>
              <a:rPr lang="kk-K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және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3D</a:t>
            </a:r>
            <a:r>
              <a:rPr lang="kk-K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модельдерді айыра біледі</a:t>
            </a:r>
          </a:p>
          <a:p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Үш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өлшемді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модельдің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ұғымын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біледі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3D 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редакторында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жұмыс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жасай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біледі</a:t>
            </a:r>
            <a:endParaRPr lang="ru-RU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33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2458" y="3645024"/>
            <a:ext cx="8450021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Үш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өлшемді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модельдерді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пайдаланудың</a:t>
            </a: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артықшылықтары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және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кемшіліктері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қандай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435269" y="1196752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err="1">
                <a:latin typeface="Tahoma" pitchFamily="34" charset="0"/>
                <a:ea typeface="Tahoma" pitchFamily="34" charset="0"/>
                <a:cs typeface="Tahoma" pitchFamily="34" charset="0"/>
              </a:rPr>
              <a:t>Қандай</a:t>
            </a: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latin typeface="Tahoma" pitchFamily="34" charset="0"/>
                <a:ea typeface="Tahoma" pitchFamily="34" charset="0"/>
                <a:cs typeface="Tahoma" pitchFamily="34" charset="0"/>
              </a:rPr>
              <a:t>қызмет</a:t>
            </a: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>
                <a:latin typeface="Tahoma" pitchFamily="34" charset="0"/>
                <a:ea typeface="Tahoma" pitchFamily="34" charset="0"/>
                <a:cs typeface="Tahoma" pitchFamily="34" charset="0"/>
              </a:rPr>
              <a:t>салаларында</a:t>
            </a:r>
            <a:r>
              <a:rPr lang="ru-RU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үш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өлшемді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модельдер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пайдаланылады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3075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две оси координа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7810"/>
            <a:ext cx="395181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артинки по запросу дом три оси координа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00808"/>
            <a:ext cx="3744416" cy="312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037389"/>
            <a:ext cx="3843181" cy="255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442459" y="548680"/>
            <a:ext cx="8229600" cy="9906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и 3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модельдерін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анықтаңыздар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04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412867" y="2492896"/>
            <a:ext cx="8229600" cy="9906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4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3</a:t>
            </a:r>
            <a:r>
              <a:rPr lang="en-US" sz="4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ru-RU" sz="4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модельдеудің</a:t>
            </a: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айырмашылығы</a:t>
            </a: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неде</a:t>
            </a:r>
            <a:r>
              <a:rPr lang="ru-RU" sz="4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lang="ru-RU" sz="4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81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764704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Негізгі айырмашылығы, біз параққа сурет салғанда екі өлшемді жұмыс аймағымен жұмыс жасаймыз, екі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Dimension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екі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өлшем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)-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нысанның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биіктігі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және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ені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ұзындығы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),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қысқаша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айтқанда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2D. </a:t>
            </a:r>
          </a:p>
          <a:p>
            <a:endParaRPr lang="ru-RU" sz="24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Picture 2" descr="Картинки по запросу две оси координа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356992"/>
            <a:ext cx="395181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82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2634" y="985952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D-</a:t>
            </a:r>
            <a:r>
              <a:rPr lang="kk-KZ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графикада екі үйреншікті  </a:t>
            </a:r>
            <a:r>
              <a:rPr lang="kk-KZ" sz="2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«биіктігі және ені</a:t>
            </a:r>
            <a:r>
              <a:rPr lang="kk-KZ" sz="24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 </a:t>
            </a:r>
            <a:r>
              <a:rPr lang="kk-KZ" sz="24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ұғым және </a:t>
            </a:r>
            <a:r>
              <a:rPr lang="kk-KZ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өлшемдерге үшіншісі - </a:t>
            </a:r>
            <a:r>
              <a:rPr lang="kk-KZ" sz="2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«тереңдігі» </a:t>
            </a:r>
            <a:r>
              <a:rPr lang="kk-KZ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қосылады. Осылайша, кез келген нысанның </a:t>
            </a:r>
            <a:r>
              <a:rPr lang="kk-KZ" sz="24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элементтерінің </a:t>
            </a:r>
            <a:r>
              <a:rPr lang="kk-KZ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орналасуы кеңістіктегі координаталарымен анықталады (дәстүрлі- 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X,Y,Z</a:t>
            </a:r>
            <a:r>
              <a:rPr lang="kk-KZ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ru-RU" sz="24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Picture 4" descr="Картинки по запросу дом три оси координа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12976"/>
            <a:ext cx="3744416" cy="312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73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1435</TotalTime>
  <Words>261</Words>
  <Application>Microsoft Office PowerPoint</Application>
  <PresentationFormat>Экран (4:3)</PresentationFormat>
  <Paragraphs>45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Tahoma</vt:lpstr>
      <vt:lpstr>Ясность</vt:lpstr>
      <vt:lpstr>Мына суреттерді байланыстыратын ұғым</vt:lpstr>
      <vt:lpstr>Үш өлшемді модельдеу</vt:lpstr>
      <vt:lpstr>Оқыту мақсаттары:</vt:lpstr>
      <vt:lpstr>Бағалау критерийлері:</vt:lpstr>
      <vt:lpstr>Үш өлшемді модельдерді пайдаланудың артықшылықтары және кемшіліктері қандай?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«Үш өлшемді модельдеу» тақырыбына байланысты кестені толтырамыз</vt:lpstr>
      <vt:lpstr>Үй тапсырмасы:</vt:lpstr>
      <vt:lpstr>ресурстар: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редактор “Sweet Home”</dc:title>
  <dc:creator>Мади Жуматаев</dc:creator>
  <cp:lastModifiedBy>Елдос</cp:lastModifiedBy>
  <cp:revision>104</cp:revision>
  <dcterms:created xsi:type="dcterms:W3CDTF">2017-04-05T10:50:45Z</dcterms:created>
  <dcterms:modified xsi:type="dcterms:W3CDTF">2018-04-05T13:29:17Z</dcterms:modified>
</cp:coreProperties>
</file>